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2" d="100"/>
          <a:sy n="72" d="100"/>
        </p:scale>
        <p:origin x="-643" y="8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9917F-0419-4248-B75B-E70B28F25CCB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4143404" cy="785794"/>
          </a:xfrm>
        </p:spPr>
        <p:txBody>
          <a:bodyPr/>
          <a:lstStyle/>
          <a:p>
            <a:r>
              <a:rPr lang="ru-RU" dirty="0" smtClean="0"/>
              <a:t>День знаний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785794"/>
            <a:ext cx="4572032" cy="2857520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dirty="0"/>
              <a:t>2 сентября в школе прошла торжественная линейка, посвящённая Дню знаний.  С новым учебным годом кадет поздравили: комиссар г.Бугульма </a:t>
            </a:r>
            <a:r>
              <a:rPr lang="ru-RU" dirty="0" err="1"/>
              <a:t>Миннетдинов</a:t>
            </a:r>
            <a:r>
              <a:rPr lang="ru-RU" dirty="0"/>
              <a:t> Рафаэль </a:t>
            </a:r>
            <a:r>
              <a:rPr lang="ru-RU" dirty="0" err="1"/>
              <a:t>Шамильевич</a:t>
            </a:r>
            <a:r>
              <a:rPr lang="ru-RU" dirty="0"/>
              <a:t>, председатель Всероссийского общества «Боевое братство» по </a:t>
            </a:r>
            <a:r>
              <a:rPr lang="ru-RU" dirty="0" err="1"/>
              <a:t>Бугульминскому</a:t>
            </a:r>
            <a:r>
              <a:rPr lang="ru-RU" dirty="0"/>
              <a:t> району Рамазанов Ильдар </a:t>
            </a:r>
            <a:r>
              <a:rPr lang="ru-RU" dirty="0" err="1"/>
              <a:t>Алирзаевич</a:t>
            </a:r>
            <a:r>
              <a:rPr lang="ru-RU" dirty="0"/>
              <a:t>, куратор детского движения </a:t>
            </a:r>
            <a:r>
              <a:rPr lang="ru-RU" dirty="0" err="1"/>
              <a:t>Бугульминского</a:t>
            </a:r>
            <a:r>
              <a:rPr lang="ru-RU" dirty="0"/>
              <a:t> муниципального района Васильева Ирина Анатольевна. Права дать первый школьный звонок был удостоен кадет 11 класса </a:t>
            </a:r>
            <a:r>
              <a:rPr lang="ru-RU" dirty="0" err="1"/>
              <a:t>Мейлиев</a:t>
            </a:r>
            <a:r>
              <a:rPr lang="ru-RU" dirty="0"/>
              <a:t> Тимур. Первый звонок в кадетской школе встретили 24 новобранца-пятиклассника.</a:t>
            </a:r>
          </a:p>
          <a:p>
            <a:endParaRPr lang="ru-RU" dirty="0"/>
          </a:p>
        </p:txBody>
      </p:sp>
      <p:pic>
        <p:nvPicPr>
          <p:cNvPr id="7" name="Рисунок 6" descr="D:\Desktop\2019-20 фото\1 сентября\IMG_004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286124"/>
            <a:ext cx="442915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Desktop\2019-20 фото\1 сентября\IMG_00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57166"/>
            <a:ext cx="407196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Desktop\2019-20 фото\1 сентября\IMG_0093.JPG"/>
          <p:cNvPicPr/>
          <p:nvPr/>
        </p:nvPicPr>
        <p:blipFill>
          <a:blip r:embed="rId4" cstate="print"/>
          <a:srcRect l="19809"/>
          <a:stretch>
            <a:fillRect/>
          </a:stretch>
        </p:blipFill>
        <p:spPr bwMode="auto">
          <a:xfrm>
            <a:off x="4857752" y="3357562"/>
            <a:ext cx="4113220" cy="319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86314" cy="6429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Радость в подарок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4346" y="642918"/>
            <a:ext cx="4929222" cy="3214710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dirty="0" smtClean="0"/>
              <a:t>         В этот день вся школа встречала почётных гостей – ветеранов микрорайона и школы. Юнармейцы выстроились у входа и провожали пожилых людей в актовый зал, где для них был подготовлен праздничный концерт «Радость в подарок». От самых младших кадет ветераны получили в подарок воздушные шары с тёплыми пожеланиями.  Ветерану   Великой Отечественной войны </a:t>
            </a:r>
            <a:r>
              <a:rPr lang="ru-RU" dirty="0" err="1" smtClean="0"/>
              <a:t>Гумерову</a:t>
            </a:r>
            <a:r>
              <a:rPr lang="ru-RU" dirty="0" smtClean="0"/>
              <a:t> М.Г. кадеты посвятили и исполнили песню. После концерта, за чашкой чая и под музыку их молодости,  гости смогли пообщаться друг с другом.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D:\Desktop\1 октября\IMG_05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500042"/>
            <a:ext cx="4250561" cy="2976562"/>
          </a:xfrm>
          <a:prstGeom prst="rect">
            <a:avLst/>
          </a:prstGeom>
          <a:noFill/>
        </p:spPr>
      </p:pic>
      <p:pic>
        <p:nvPicPr>
          <p:cNvPr id="1027" name="Picture 3" descr="D:\Desktop\1 октября\IMG_06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857628"/>
            <a:ext cx="4286248" cy="2857499"/>
          </a:xfrm>
          <a:prstGeom prst="rect">
            <a:avLst/>
          </a:prstGeom>
          <a:noFill/>
        </p:spPr>
      </p:pic>
      <p:pic>
        <p:nvPicPr>
          <p:cNvPr id="1028" name="Picture 4" descr="D:\Desktop\1 октября\IMG_06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857628"/>
            <a:ext cx="4286247" cy="28574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4114800" cy="1143000"/>
          </a:xfrm>
        </p:spPr>
        <p:txBody>
          <a:bodyPr/>
          <a:lstStyle/>
          <a:p>
            <a:r>
              <a:rPr lang="ru-RU" dirty="0" smtClean="0"/>
              <a:t>День учителя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4357686" cy="1971676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dirty="0" smtClean="0"/>
              <a:t>       Шестиклассники провели для учителей и работников школы праздничный концерт. Также разыгрывались билетики с предсказаниями, а почтальон Печкин зачитал каждому поздравительную телеграмму от великих деятелей педагогики, науки и психологии.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D:\Desktop\День учителя концерт\IMG_07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643314"/>
            <a:ext cx="4250529" cy="2833686"/>
          </a:xfrm>
          <a:prstGeom prst="rect">
            <a:avLst/>
          </a:prstGeom>
          <a:noFill/>
        </p:spPr>
      </p:pic>
      <p:pic>
        <p:nvPicPr>
          <p:cNvPr id="1027" name="Picture 3" descr="D:\Desktop\День учителя концерт\IMG_07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643314"/>
            <a:ext cx="4250529" cy="2833686"/>
          </a:xfrm>
          <a:prstGeom prst="rect">
            <a:avLst/>
          </a:prstGeom>
          <a:noFill/>
        </p:spPr>
      </p:pic>
      <p:pic>
        <p:nvPicPr>
          <p:cNvPr id="1028" name="Picture 4" descr="D:\Desktop\День учителя концерт\IMG_07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7" y="381000"/>
            <a:ext cx="4214842" cy="28098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643998" cy="1143008"/>
          </a:xfrm>
        </p:spPr>
        <p:txBody>
          <a:bodyPr>
            <a:normAutofit/>
          </a:bodyPr>
          <a:lstStyle/>
          <a:p>
            <a:r>
              <a:rPr lang="ru-RU" dirty="0" smtClean="0"/>
              <a:t>Классные встречи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00108"/>
            <a:ext cx="8715436" cy="232886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В рамках республиканской акции «День Учителя РТ»,  в нашей школе актив классов  встретился с директором и заместителями директора по учебной и воспитательной работе.  Встреча получилась тёплой и конструктивной. Руководство школы узнало, что интересно, а что не понятно школьникам. Кадеты, в свою очередь, получили ответ на волнующие их вопросы, сумели разрешить некоторые проблемы. Подобные встречи было решено продолжить в недалёком будущем.</a:t>
            </a:r>
          </a:p>
          <a:p>
            <a:pPr algn="just"/>
            <a:endParaRPr lang="ru-RU" dirty="0"/>
          </a:p>
        </p:txBody>
      </p:sp>
      <p:pic>
        <p:nvPicPr>
          <p:cNvPr id="1027" name="Picture 3" descr="D:\Desktop\2019-20 фото\классные встречи\IMG_20191007_141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429000"/>
            <a:ext cx="4381499" cy="3286124"/>
          </a:xfrm>
          <a:prstGeom prst="rect">
            <a:avLst/>
          </a:prstGeom>
          <a:noFill/>
        </p:spPr>
      </p:pic>
      <p:pic>
        <p:nvPicPr>
          <p:cNvPr id="1028" name="Picture 4" descr="D:\Desktop\2019-20 фото\классные встречи\IMG_20191007_1415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429000"/>
            <a:ext cx="4357686" cy="32682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4714876" cy="321471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6000" b="1" dirty="0" smtClean="0"/>
              <a:t>     «Безопасная дорога в школу»</a:t>
            </a:r>
          </a:p>
          <a:p>
            <a:pPr>
              <a:buNone/>
            </a:pPr>
            <a:r>
              <a:rPr lang="ru-RU" sz="6000" b="1" dirty="0" smtClean="0"/>
              <a:t>      </a:t>
            </a:r>
            <a:r>
              <a:rPr lang="ru-RU" sz="4300" dirty="0" smtClean="0"/>
              <a:t>так называлось очередное занятие отряда ЮИД. Ребята  посмотрели презентацию о дорожных опасностях на пути в школу, рассказали о своем маршруте, где были названы встречающиеся дорожные знаки и правила их соблюдения. Затем состоялся просмотр и обсуждение видеоролика о соблюдении ПДД  «Классная школа».</a:t>
            </a:r>
            <a:endParaRPr lang="ru-RU" sz="4300" dirty="0"/>
          </a:p>
        </p:txBody>
      </p:sp>
      <p:pic>
        <p:nvPicPr>
          <p:cNvPr id="1026" name="Picture 2" descr="D:\Desktop\ЮИД дорога в школу\IMG_07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28604"/>
            <a:ext cx="4286247" cy="2857498"/>
          </a:xfrm>
          <a:prstGeom prst="rect">
            <a:avLst/>
          </a:prstGeom>
          <a:noFill/>
        </p:spPr>
      </p:pic>
      <p:pic>
        <p:nvPicPr>
          <p:cNvPr id="1027" name="Picture 3" descr="D:\Desktop\ЮИД дорога в школу\IMG_07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0438"/>
            <a:ext cx="4464843" cy="2976562"/>
          </a:xfrm>
          <a:prstGeom prst="rect">
            <a:avLst/>
          </a:prstGeom>
          <a:noFill/>
        </p:spPr>
      </p:pic>
      <p:pic>
        <p:nvPicPr>
          <p:cNvPr id="1028" name="Picture 4" descr="D:\Desktop\ЮИД дорога в школу\IMG_07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429000"/>
            <a:ext cx="4572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4329114" cy="1143000"/>
          </a:xfrm>
        </p:spPr>
        <p:txBody>
          <a:bodyPr/>
          <a:lstStyle/>
          <a:p>
            <a:r>
              <a:rPr lang="ru-RU" dirty="0" smtClean="0"/>
              <a:t>Общее дело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14422"/>
            <a:ext cx="4400552" cy="247174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Отряд профилактики «Правильный выбор» рассказал кадетам о вреде психотропных и наркотических веществ и пользе здорового образа жизни, проведя урок по программе «Общее дело».</a:t>
            </a:r>
          </a:p>
          <a:p>
            <a:endParaRPr lang="ru-RU" dirty="0"/>
          </a:p>
        </p:txBody>
      </p:sp>
      <p:pic>
        <p:nvPicPr>
          <p:cNvPr id="2050" name="Picture 2" descr="D:\Desktop\общее дело наркотики\IMG_07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500041"/>
            <a:ext cx="4429156" cy="2952771"/>
          </a:xfrm>
          <a:prstGeom prst="rect">
            <a:avLst/>
          </a:prstGeom>
          <a:noFill/>
        </p:spPr>
      </p:pic>
      <p:pic>
        <p:nvPicPr>
          <p:cNvPr id="2051" name="Picture 3" descr="D:\Desktop\общее дело наркотики\IMG_07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714751"/>
            <a:ext cx="4214842" cy="2809895"/>
          </a:xfrm>
          <a:prstGeom prst="rect">
            <a:avLst/>
          </a:prstGeom>
          <a:noFill/>
        </p:spPr>
      </p:pic>
      <p:pic>
        <p:nvPicPr>
          <p:cNvPr id="2052" name="Picture 4" descr="D:\Desktop\общее дело наркотики\IMG_07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690918"/>
            <a:ext cx="428628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429124" cy="1082660"/>
          </a:xfrm>
        </p:spPr>
        <p:txBody>
          <a:bodyPr>
            <a:noAutofit/>
          </a:bodyPr>
          <a:lstStyle/>
          <a:p>
            <a:r>
              <a:rPr lang="ru-RU" sz="3200" dirty="0" smtClean="0"/>
              <a:t>Уроки </a:t>
            </a:r>
            <a:r>
              <a:rPr lang="ru-RU" sz="3200" dirty="0" err="1" smtClean="0"/>
              <a:t>медиабезопасности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4429124" cy="2357454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800" dirty="0" smtClean="0"/>
              <a:t>В 21 веке, веке интернета и различных </a:t>
            </a:r>
            <a:r>
              <a:rPr lang="ru-RU" sz="3800" dirty="0" err="1" smtClean="0"/>
              <a:t>гаджетов</a:t>
            </a:r>
            <a:r>
              <a:rPr lang="ru-RU" sz="3800" dirty="0" smtClean="0"/>
              <a:t>, необходимо уметь обезопасить себя от тех опасностей, которые таит всемирная сеть.</a:t>
            </a:r>
          </a:p>
          <a:p>
            <a:pPr algn="just"/>
            <a:r>
              <a:rPr lang="ru-RU" sz="3800" dirty="0" smtClean="0"/>
              <a:t>На «Уроках </a:t>
            </a:r>
            <a:r>
              <a:rPr lang="ru-RU" sz="3800" dirty="0" err="1" smtClean="0"/>
              <a:t>медиабезопасности</a:t>
            </a:r>
            <a:r>
              <a:rPr lang="ru-RU" sz="3800" dirty="0" smtClean="0"/>
              <a:t>» кадеты научились тому, как уберечь своё здоровье и оградить себя от вредоносных программ и </a:t>
            </a:r>
            <a:r>
              <a:rPr lang="ru-RU" sz="3800" dirty="0" err="1" smtClean="0"/>
              <a:t>кибербуллинга</a:t>
            </a:r>
            <a:r>
              <a:rPr lang="ru-RU" sz="3800" dirty="0" smtClean="0"/>
              <a:t>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D:\Desktop\медиабезопасность урок\IMG_20191025_0814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42852"/>
            <a:ext cx="4190997" cy="3143248"/>
          </a:xfrm>
          <a:prstGeom prst="rect">
            <a:avLst/>
          </a:prstGeom>
          <a:noFill/>
        </p:spPr>
      </p:pic>
      <p:pic>
        <p:nvPicPr>
          <p:cNvPr id="1027" name="Picture 3" descr="D:\Desktop\медиабезопасность урок\IMG_20191025_0821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9" y="3571876"/>
            <a:ext cx="4095747" cy="3071810"/>
          </a:xfrm>
          <a:prstGeom prst="rect">
            <a:avLst/>
          </a:prstGeom>
          <a:noFill/>
        </p:spPr>
      </p:pic>
      <p:pic>
        <p:nvPicPr>
          <p:cNvPr id="1028" name="Picture 4" descr="D:\Desktop\медиабезопасность урок\IMG_20191025_0837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518298"/>
            <a:ext cx="4143404" cy="31075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304323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Посвящение в кадеты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08" y="1142985"/>
            <a:ext cx="4786346" cy="2857519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1400" dirty="0" smtClean="0"/>
              <a:t>        29 октября 32 новобранца нашей школы приняли присягу кадета и юнармейскую клятву. </a:t>
            </a:r>
            <a:br>
              <a:rPr lang="ru-RU" sz="1400" dirty="0" smtClean="0"/>
            </a:br>
            <a:r>
              <a:rPr lang="ru-RU" sz="1400" dirty="0" smtClean="0"/>
              <a:t>На празднике присутствовали: военный комиссар г. Бугульма </a:t>
            </a:r>
            <a:r>
              <a:rPr lang="ru-RU" sz="1400" dirty="0" err="1" smtClean="0"/>
              <a:t>Миннетдинов</a:t>
            </a:r>
            <a:r>
              <a:rPr lang="ru-RU" sz="1400" dirty="0" smtClean="0"/>
              <a:t> Р.Ш., ветеран ВОВ </a:t>
            </a:r>
            <a:r>
              <a:rPr lang="ru-RU" sz="1400" dirty="0" err="1" smtClean="0"/>
              <a:t>Гумеров</a:t>
            </a:r>
            <a:r>
              <a:rPr lang="ru-RU" sz="1400" dirty="0" smtClean="0"/>
              <a:t> М.Г., ветеран вооружённых сил </a:t>
            </a:r>
            <a:r>
              <a:rPr lang="ru-RU" sz="1400" dirty="0" err="1" smtClean="0"/>
              <a:t>Шайхутдинов</a:t>
            </a:r>
            <a:r>
              <a:rPr lang="ru-RU" sz="1400" dirty="0" smtClean="0"/>
              <a:t> М.Ш. и основатель </a:t>
            </a:r>
            <a:r>
              <a:rPr lang="ru-RU" sz="1400" dirty="0" err="1" smtClean="0"/>
              <a:t>кадетства</a:t>
            </a:r>
            <a:r>
              <a:rPr lang="ru-RU" sz="1400" dirty="0" smtClean="0"/>
              <a:t> в Бугульме подполковник </a:t>
            </a:r>
            <a:r>
              <a:rPr lang="ru-RU" sz="1400" dirty="0" err="1" smtClean="0"/>
              <a:t>Курбеев</a:t>
            </a:r>
            <a:r>
              <a:rPr lang="ru-RU" sz="1400" dirty="0" smtClean="0"/>
              <a:t> М.Х, сын Героя Советского Союза </a:t>
            </a:r>
            <a:r>
              <a:rPr lang="ru-RU" sz="1400" dirty="0" err="1" smtClean="0"/>
              <a:t>Газинура</a:t>
            </a:r>
            <a:r>
              <a:rPr lang="ru-RU" sz="1400" dirty="0" smtClean="0"/>
              <a:t> </a:t>
            </a:r>
            <a:r>
              <a:rPr lang="ru-RU" sz="1400" dirty="0" err="1" smtClean="0"/>
              <a:t>Гафиатуллина</a:t>
            </a:r>
            <a:r>
              <a:rPr lang="ru-RU" sz="1400" dirty="0" smtClean="0"/>
              <a:t> </a:t>
            </a:r>
            <a:r>
              <a:rPr lang="ru-RU" sz="1400" dirty="0" err="1" smtClean="0"/>
              <a:t>Гафиатуллин</a:t>
            </a:r>
            <a:r>
              <a:rPr lang="ru-RU" sz="1400" dirty="0" smtClean="0"/>
              <a:t> А.Г., председатель отделения Союза десантников Бугульмы Рамазанов Э.А.,  председатель ДОСААФ Валиев К.Г. и  руководитель муниципального отделения Всероссийского общественного движения  «</a:t>
            </a:r>
            <a:r>
              <a:rPr lang="ru-RU" sz="1400" dirty="0" err="1" smtClean="0"/>
              <a:t>Юнармия</a:t>
            </a:r>
            <a:r>
              <a:rPr lang="ru-RU" sz="1400" dirty="0" smtClean="0"/>
              <a:t>»  Курбанов Б.К.</a:t>
            </a:r>
          </a:p>
          <a:p>
            <a:endParaRPr lang="ru-RU" dirty="0"/>
          </a:p>
        </p:txBody>
      </p:sp>
      <p:pic>
        <p:nvPicPr>
          <p:cNvPr id="1026" name="Picture 2" descr="D:\Desktop\присяга\IMG_0963.JPG"/>
          <p:cNvPicPr>
            <a:picLocks noChangeAspect="1" noChangeArrowheads="1"/>
          </p:cNvPicPr>
          <p:nvPr/>
        </p:nvPicPr>
        <p:blipFill>
          <a:blip r:embed="rId2" cstate="print"/>
          <a:srcRect t="10389" r="19658"/>
          <a:stretch>
            <a:fillRect/>
          </a:stretch>
        </p:blipFill>
        <p:spPr bwMode="auto">
          <a:xfrm>
            <a:off x="4786314" y="357165"/>
            <a:ext cx="4357687" cy="3240289"/>
          </a:xfrm>
          <a:prstGeom prst="rect">
            <a:avLst/>
          </a:prstGeom>
          <a:noFill/>
        </p:spPr>
      </p:pic>
      <p:pic>
        <p:nvPicPr>
          <p:cNvPr id="1027" name="Picture 3" descr="D:\Desktop\присяга\IMG_09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809981"/>
            <a:ext cx="4357718" cy="2905146"/>
          </a:xfrm>
          <a:prstGeom prst="rect">
            <a:avLst/>
          </a:prstGeom>
          <a:noFill/>
        </p:spPr>
      </p:pic>
      <p:pic>
        <p:nvPicPr>
          <p:cNvPr id="1028" name="Picture 4" descr="D:\Desktop\присяга\IMG_09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0597" y="3786190"/>
            <a:ext cx="4393404" cy="2928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2614602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РИСК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928670"/>
            <a:ext cx="4572032" cy="2643206"/>
          </a:xfrm>
        </p:spPr>
        <p:txBody>
          <a:bodyPr>
            <a:normAutofit fontScale="40000" lnSpcReduction="20000"/>
          </a:bodyPr>
          <a:lstStyle/>
          <a:p>
            <a:pPr algn="just">
              <a:buNone/>
            </a:pPr>
            <a:r>
              <a:rPr lang="ru-RU" dirty="0" smtClean="0"/>
              <a:t>Всероссийское общественное движение «Волонтеры </a:t>
            </a:r>
          </a:p>
          <a:p>
            <a:pPr algn="just">
              <a:buNone/>
            </a:pPr>
            <a:r>
              <a:rPr lang="ru-RU" dirty="0" smtClean="0"/>
              <a:t>Победы» представило </a:t>
            </a:r>
            <a:r>
              <a:rPr lang="ru-RU" dirty="0" smtClean="0"/>
              <a:t> третью игру серии интеллектуальных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игр </a:t>
            </a:r>
            <a:r>
              <a:rPr lang="ru-RU" dirty="0" smtClean="0"/>
              <a:t>РИСК в  </a:t>
            </a:r>
            <a:r>
              <a:rPr lang="ru-RU" dirty="0" smtClean="0"/>
              <a:t>2019 </a:t>
            </a:r>
            <a:r>
              <a:rPr lang="ru-RU" dirty="0" smtClean="0"/>
              <a:t>году«Великие произведения России».</a:t>
            </a:r>
          </a:p>
          <a:p>
            <a:pPr algn="just">
              <a:buNone/>
            </a:pPr>
            <a:r>
              <a:rPr lang="ru-RU" dirty="0" smtClean="0"/>
              <a:t>Разум, Интуиция, Скорость, Команда. Именно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так</a:t>
            </a:r>
            <a:r>
              <a:rPr lang="ru-RU" dirty="0" smtClean="0"/>
              <a:t> расшифровывается название Всероссийской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интеллектуальной игры</a:t>
            </a:r>
            <a:r>
              <a:rPr lang="ru-RU" dirty="0" smtClean="0"/>
              <a:t>, связанной с историей нашей страны.</a:t>
            </a:r>
          </a:p>
          <a:p>
            <a:pPr algn="just">
              <a:buNone/>
            </a:pPr>
            <a:r>
              <a:rPr lang="ru-RU" dirty="0" smtClean="0"/>
              <a:t>Вопросы  о  великих деятелях культуры и искусства России 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сопровождались </a:t>
            </a:r>
            <a:r>
              <a:rPr lang="ru-RU" dirty="0" err="1" smtClean="0"/>
              <a:t>мультимедийной</a:t>
            </a:r>
            <a:r>
              <a:rPr lang="ru-RU" dirty="0" smtClean="0"/>
              <a:t> презентацией и музыкой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известных </a:t>
            </a:r>
            <a:r>
              <a:rPr lang="ru-RU" dirty="0" smtClean="0"/>
              <a:t>композиторов.</a:t>
            </a:r>
          </a:p>
          <a:p>
            <a:pPr algn="just">
              <a:buNone/>
            </a:pPr>
            <a:r>
              <a:rPr lang="ru-RU" dirty="0" err="1" smtClean="0"/>
              <a:t>Бугульминские</a:t>
            </a:r>
            <a:r>
              <a:rPr lang="ru-RU" dirty="0" smtClean="0"/>
              <a:t> кадеты с честью справились с заданиями и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показали </a:t>
            </a:r>
            <a:r>
              <a:rPr lang="ru-RU" dirty="0" smtClean="0"/>
              <a:t>высокий уровень знаний в этой области, получив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почётные </a:t>
            </a:r>
            <a:r>
              <a:rPr lang="ru-RU" dirty="0" smtClean="0"/>
              <a:t>грамоты всероссийского уровня.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D:\Desktop\2019-20 фото\Риск великие имена\IMG_1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428604"/>
            <a:ext cx="4357686" cy="2905124"/>
          </a:xfrm>
          <a:prstGeom prst="rect">
            <a:avLst/>
          </a:prstGeom>
          <a:noFill/>
        </p:spPr>
      </p:pic>
      <p:pic>
        <p:nvPicPr>
          <p:cNvPr id="1028" name="Picture 4" descr="D:\Desktop\2019-20 фото\Риск великие имена\IMG_10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3314"/>
            <a:ext cx="4464843" cy="2976562"/>
          </a:xfrm>
          <a:prstGeom prst="rect">
            <a:avLst/>
          </a:prstGeom>
          <a:noFill/>
        </p:spPr>
      </p:pic>
      <p:pic>
        <p:nvPicPr>
          <p:cNvPr id="1029" name="Picture 5" descr="D:\Desktop\2019-20 фото\Риск великие имена\IMG_10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667126"/>
            <a:ext cx="4429125" cy="2952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Беслан, 15 лет трагедии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214313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Общешкольный урок безопасности, посвящённый 15-летию памяти трагедии в Беслане, для кадет провели специалисты    . Гости рассказали ребятам о захвате террористами школы, напомнили о безопасности.</a:t>
            </a:r>
          </a:p>
          <a:p>
            <a:endParaRPr lang="ru-RU" dirty="0"/>
          </a:p>
        </p:txBody>
      </p:sp>
      <p:pic>
        <p:nvPicPr>
          <p:cNvPr id="5" name="Рисунок 4" descr="D:\Desktop\2019-20 фото\Беслан\IMG_023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496"/>
            <a:ext cx="5286380" cy="4000504"/>
          </a:xfrm>
          <a:prstGeom prst="rect">
            <a:avLst/>
          </a:prstGeom>
          <a:noFill/>
        </p:spPr>
      </p:pic>
      <p:pic>
        <p:nvPicPr>
          <p:cNvPr id="6" name="Рисунок 5" descr="D:\Desktop\2019-20 фото\Беслан\IMG_0231.JPG"/>
          <p:cNvPicPr/>
          <p:nvPr/>
        </p:nvPicPr>
        <p:blipFill>
          <a:blip r:embed="rId3" cstate="print"/>
          <a:srcRect l="16394" r="13114"/>
          <a:stretch>
            <a:fillRect/>
          </a:stretch>
        </p:blipFill>
        <p:spPr bwMode="auto">
          <a:xfrm>
            <a:off x="5643570" y="2857497"/>
            <a:ext cx="3500430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80728"/>
          </a:xfrm>
        </p:spPr>
        <p:txBody>
          <a:bodyPr/>
          <a:lstStyle/>
          <a:p>
            <a:r>
              <a:rPr lang="ru-RU" dirty="0" smtClean="0"/>
              <a:t>Уроки Победы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8858280" cy="2448842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Со 2 по 6 сентября  кадеты побывали на «Уроках Победы» учителей истории и обществознания  Юсупова И.И. и Ивановой Н.А.. К 75-летию праздника для ребят были представлены презентации, видеоролики, игры и викторины.</a:t>
            </a:r>
          </a:p>
          <a:p>
            <a:pPr algn="just"/>
            <a:endParaRPr lang="ru-RU" dirty="0"/>
          </a:p>
        </p:txBody>
      </p:sp>
      <p:pic>
        <p:nvPicPr>
          <p:cNvPr id="5" name="Рисунок 4" descr="D:\Desktop\2019-20 фото\Урок Победы\IMG_02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429000"/>
            <a:ext cx="4032448" cy="2988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Desktop\2019-20 фото\Урок Победы\IMG_02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429000"/>
            <a:ext cx="4482380" cy="2988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939784"/>
          </a:xfrm>
        </p:spPr>
        <p:txBody>
          <a:bodyPr/>
          <a:lstStyle/>
          <a:p>
            <a:r>
              <a:rPr lang="ru-RU" dirty="0" smtClean="0"/>
              <a:t>Урок Победы с ветераном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4500562" cy="2571768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       5 </a:t>
            </a:r>
            <a:r>
              <a:rPr lang="ru-RU" dirty="0"/>
              <a:t>сентября на «Урок мужества» к семиклассникам пришёл ветеран Великой Отечественной войны </a:t>
            </a:r>
            <a:r>
              <a:rPr lang="ru-RU" dirty="0" err="1"/>
              <a:t>Гумеров</a:t>
            </a:r>
            <a:r>
              <a:rPr lang="ru-RU" dirty="0"/>
              <a:t> </a:t>
            </a:r>
            <a:r>
              <a:rPr lang="ru-RU" dirty="0" err="1"/>
              <a:t>Магариф</a:t>
            </a:r>
            <a:r>
              <a:rPr lang="ru-RU" dirty="0"/>
              <a:t> </a:t>
            </a:r>
            <a:r>
              <a:rPr lang="ru-RU" dirty="0" err="1"/>
              <a:t>Гумерович</a:t>
            </a:r>
            <a:r>
              <a:rPr lang="ru-RU" dirty="0"/>
              <a:t>. Гость поделился с  кадетами своими воспоминаниями и пожелал </a:t>
            </a:r>
            <a:r>
              <a:rPr lang="ru-RU" dirty="0" smtClean="0"/>
              <a:t>им вырасти </a:t>
            </a:r>
            <a:r>
              <a:rPr lang="ru-RU" dirty="0"/>
              <a:t>настоящими мужчинами, готовыми в любой момент встать на защиту своей страны.</a:t>
            </a:r>
          </a:p>
          <a:p>
            <a:endParaRPr lang="ru-RU" dirty="0"/>
          </a:p>
        </p:txBody>
      </p:sp>
      <p:pic>
        <p:nvPicPr>
          <p:cNvPr id="4" name="Рисунок 3" descr="D:\Desktop\2019-20 фото\Ветеран\IMG_024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764704"/>
            <a:ext cx="428396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Desktop\2019-20 фото\Ветеран\IMG_025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4499992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Desktop\2019-20 фото\Ветеран\IMG_025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5636" y="4013763"/>
            <a:ext cx="4338364" cy="28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836712"/>
          </a:xfrm>
        </p:spPr>
        <p:txBody>
          <a:bodyPr/>
          <a:lstStyle/>
          <a:p>
            <a:r>
              <a:rPr lang="ru-RU" dirty="0" smtClean="0"/>
              <a:t>Осенняя «Неделя добрых дел»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4536504" cy="26642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100" dirty="0" smtClean="0"/>
              <a:t>С 5 по 12 сентября кадеты приняли участие в «Осенней неделе </a:t>
            </a:r>
          </a:p>
          <a:p>
            <a:pPr>
              <a:buNone/>
            </a:pPr>
            <a:r>
              <a:rPr lang="ru-RU" sz="1100" dirty="0" smtClean="0"/>
              <a:t>добрых дел»</a:t>
            </a:r>
          </a:p>
          <a:p>
            <a:pPr>
              <a:buNone/>
            </a:pPr>
            <a:r>
              <a:rPr lang="ru-RU" sz="1100" dirty="0" smtClean="0"/>
              <a:t>В классах прошли классные часы «Урок добра».</a:t>
            </a:r>
          </a:p>
          <a:p>
            <a:pPr>
              <a:buNone/>
            </a:pPr>
            <a:r>
              <a:rPr lang="ru-RU" sz="1100" dirty="0" smtClean="0"/>
              <a:t>Добровольцы посетили реабилитационный центр для детей-</a:t>
            </a:r>
          </a:p>
          <a:p>
            <a:pPr>
              <a:buNone/>
            </a:pPr>
            <a:r>
              <a:rPr lang="ru-RU" sz="1100" dirty="0" smtClean="0"/>
              <a:t>инвалидов «Возрождение», где провели с ребятами игры и эстафеты.</a:t>
            </a:r>
          </a:p>
          <a:p>
            <a:pPr>
              <a:buNone/>
            </a:pPr>
            <a:r>
              <a:rPr lang="ru-RU" sz="1100" dirty="0" smtClean="0"/>
              <a:t>Учащиеся 5-8 классов оформили тематическую выставку детских </a:t>
            </a:r>
          </a:p>
          <a:p>
            <a:pPr>
              <a:buNone/>
            </a:pPr>
            <a:r>
              <a:rPr lang="ru-RU" sz="1100" dirty="0" smtClean="0"/>
              <a:t>рисунков «Жизнь дана на добрые дела»</a:t>
            </a:r>
          </a:p>
          <a:p>
            <a:pPr>
              <a:buNone/>
            </a:pPr>
            <a:r>
              <a:rPr lang="ru-RU" sz="1100" dirty="0" smtClean="0"/>
              <a:t>Лидеры кадетского самоуправления провели Акцию «Доброе слово и </a:t>
            </a:r>
          </a:p>
          <a:p>
            <a:pPr>
              <a:buNone/>
            </a:pPr>
            <a:r>
              <a:rPr lang="ru-RU" sz="1100" dirty="0" smtClean="0"/>
              <a:t>кошке приятно», итогом которой стало  написание на ватмане добрых </a:t>
            </a:r>
          </a:p>
          <a:p>
            <a:pPr>
              <a:buNone/>
            </a:pPr>
            <a:r>
              <a:rPr lang="ru-RU" sz="1100" dirty="0" smtClean="0"/>
              <a:t>пожеланий учителям и товарищам.</a:t>
            </a:r>
          </a:p>
          <a:p>
            <a:pPr>
              <a:buNone/>
            </a:pPr>
            <a:r>
              <a:rPr lang="ru-RU" sz="1100" dirty="0" smtClean="0"/>
              <a:t>Конкурс сочинений о доброте провели учителя русского языка и </a:t>
            </a:r>
          </a:p>
          <a:p>
            <a:pPr>
              <a:buNone/>
            </a:pPr>
            <a:r>
              <a:rPr lang="ru-RU" sz="1100" dirty="0" smtClean="0"/>
              <a:t>литературы.</a:t>
            </a:r>
          </a:p>
          <a:p>
            <a:pPr>
              <a:buNone/>
            </a:pPr>
            <a:r>
              <a:rPr lang="ru-RU" sz="1100" dirty="0" smtClean="0"/>
              <a:t>Волонтёры посетили своих ветеранов, предложив свою помощь по</a:t>
            </a:r>
          </a:p>
          <a:p>
            <a:pPr>
              <a:buNone/>
            </a:pPr>
            <a:r>
              <a:rPr lang="ru-RU" sz="1100" dirty="0" smtClean="0"/>
              <a:t>хозяйству, и за чашкой чая скрасили пожилым людям осенние вечера.</a:t>
            </a:r>
          </a:p>
          <a:p>
            <a:pPr>
              <a:buNone/>
            </a:pPr>
            <a:r>
              <a:rPr lang="ru-RU" sz="1100" dirty="0" smtClean="0"/>
              <a:t>Также, кадеты убирали территорию около школы от осенней листвы. </a:t>
            </a:r>
          </a:p>
        </p:txBody>
      </p:sp>
      <p:pic>
        <p:nvPicPr>
          <p:cNvPr id="5" name="Рисунок 4" descr="D:\Desktop\Неделя добра осень\IMG_038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764704"/>
            <a:ext cx="410445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Desktop\Неделя добра осень\IMG_026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933056"/>
            <a:ext cx="410445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Desktop\Неделя добра осень\IMG-20190914-WA00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861048"/>
            <a:ext cx="4104456" cy="2855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/>
          <a:lstStyle/>
          <a:p>
            <a:r>
              <a:rPr lang="ru-RU" dirty="0" smtClean="0"/>
              <a:t>Эстафеты с особенными детьми</a:t>
            </a:r>
            <a:endParaRPr lang="ru-RU" dirty="0"/>
          </a:p>
        </p:txBody>
      </p:sp>
      <p:pic>
        <p:nvPicPr>
          <p:cNvPr id="4" name="Рисунок 3" descr="D:\Desktop\Возрождение сентябрь\IMG_042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388843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D:\Desktop\Возрождение сентябрь\IMG_0427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124744"/>
            <a:ext cx="3908625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Desktop\Возрождение сентябрь\IMG_039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933056"/>
            <a:ext cx="3935730" cy="2623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Desktop\Возрождение сентябрь\IMG_039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933056"/>
            <a:ext cx="3881626" cy="2635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«Урок дружбы»</a:t>
            </a:r>
            <a:endParaRPr lang="ru-RU" dirty="0"/>
          </a:p>
        </p:txBody>
      </p:sp>
      <p:pic>
        <p:nvPicPr>
          <p:cNvPr id="5" name="Рисунок 4" descr="D:\Desktop\2019-20 фото\Урок дружбы 6 класс\IMG_04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196752"/>
            <a:ext cx="405033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Desktop\2019-20 фото\Урок дружбы 6 класс\IMG_047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96752"/>
            <a:ext cx="396044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D:\Desktop\2019-20 фото\Урок дружбы 6 класс\IMG_0480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05064"/>
            <a:ext cx="4032448" cy="2625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Desktop\2019-20 фото\Урок дружбы 6 класс\IMG_048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933056"/>
            <a:ext cx="406182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000528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ЮИД в действии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00108"/>
            <a:ext cx="4286280" cy="235745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23 по 27  сентября школьный отряд ЮИД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провёл беседы, викторины и игры по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соблюдению школьниками правил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дорожного движения.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25 сентября, в рамках Единого дня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безопасности дорожного движения,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прошёл Урок безопасности, где школьники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получили памятки  о поведении на дороге.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Desktop\ЮИД сентябрь\IMG_05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7166"/>
            <a:ext cx="4357718" cy="2905146"/>
          </a:xfrm>
          <a:prstGeom prst="rect">
            <a:avLst/>
          </a:prstGeom>
          <a:noFill/>
        </p:spPr>
      </p:pic>
      <p:pic>
        <p:nvPicPr>
          <p:cNvPr id="1027" name="Picture 3" descr="D:\Desktop\ЮИД сентябрь\IMG_05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714752"/>
            <a:ext cx="4286280" cy="2857520"/>
          </a:xfrm>
          <a:prstGeom prst="rect">
            <a:avLst/>
          </a:prstGeom>
          <a:noFill/>
        </p:spPr>
      </p:pic>
      <p:pic>
        <p:nvPicPr>
          <p:cNvPr id="1028" name="Picture 4" descr="D:\Desktop\ЮИД сентябрь\IMG_05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714752"/>
            <a:ext cx="428628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390048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Акция «Лес Победы»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4143404" cy="1828800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dirty="0" smtClean="0"/>
              <a:t>С 21 по 27 сентября наши </a:t>
            </a:r>
          </a:p>
          <a:p>
            <a:pPr algn="just">
              <a:buNone/>
            </a:pPr>
            <a:r>
              <a:rPr lang="ru-RU" dirty="0" smtClean="0"/>
              <a:t>юнармейцы  приняли участие во </a:t>
            </a:r>
          </a:p>
          <a:p>
            <a:pPr algn="just">
              <a:buNone/>
            </a:pPr>
            <a:r>
              <a:rPr lang="ru-RU" dirty="0" smtClean="0"/>
              <a:t>Всероссийской акции  «Лес </a:t>
            </a:r>
          </a:p>
          <a:p>
            <a:pPr algn="just">
              <a:buNone/>
            </a:pPr>
            <a:r>
              <a:rPr lang="ru-RU" dirty="0" smtClean="0"/>
              <a:t>Победы» и высадили около </a:t>
            </a:r>
          </a:p>
          <a:p>
            <a:pPr algn="just">
              <a:buNone/>
            </a:pPr>
            <a:r>
              <a:rPr lang="ru-RU" dirty="0" smtClean="0"/>
              <a:t>школы  голубые ели, ухаживали за </a:t>
            </a:r>
          </a:p>
          <a:p>
            <a:pPr algn="just">
              <a:buNone/>
            </a:pPr>
            <a:r>
              <a:rPr lang="ru-RU" dirty="0" smtClean="0"/>
              <a:t>ранее высаженными деревьями.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D:\Desktop\2019-20 фото\лес Победы\DSC086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42852"/>
            <a:ext cx="4310093" cy="3232569"/>
          </a:xfrm>
          <a:prstGeom prst="rect">
            <a:avLst/>
          </a:prstGeom>
          <a:noFill/>
        </p:spPr>
      </p:pic>
      <p:pic>
        <p:nvPicPr>
          <p:cNvPr id="1027" name="Picture 3" descr="D:\Desktop\2019-20 фото\лес Победы\DSC086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429000"/>
            <a:ext cx="4286248" cy="3214686"/>
          </a:xfrm>
          <a:prstGeom prst="rect">
            <a:avLst/>
          </a:prstGeom>
          <a:noFill/>
        </p:spPr>
      </p:pic>
      <p:pic>
        <p:nvPicPr>
          <p:cNvPr id="1028" name="Picture 4" descr="D:\Desktop\2019-20 фото\лес Победы\DSC086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429000"/>
            <a:ext cx="4357718" cy="32682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767</Words>
  <Application>Microsoft Office PowerPoint</Application>
  <PresentationFormat>Экран (4:3)</PresentationFormat>
  <Paragraphs>70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День знаний</vt:lpstr>
      <vt:lpstr>Беслан, 15 лет трагедии</vt:lpstr>
      <vt:lpstr>Уроки Победы</vt:lpstr>
      <vt:lpstr>Урок Победы с ветераном</vt:lpstr>
      <vt:lpstr>Осенняя «Неделя добрых дел»</vt:lpstr>
      <vt:lpstr>Эстафеты с особенными детьми</vt:lpstr>
      <vt:lpstr>«Урок дружбы»</vt:lpstr>
      <vt:lpstr>ЮИД в действии</vt:lpstr>
      <vt:lpstr>Акция «Лес Победы»</vt:lpstr>
      <vt:lpstr>Радость в подарок</vt:lpstr>
      <vt:lpstr>День учителя</vt:lpstr>
      <vt:lpstr>Классные встречи</vt:lpstr>
      <vt:lpstr>Слайд 13</vt:lpstr>
      <vt:lpstr>Общее дело</vt:lpstr>
      <vt:lpstr>Уроки медиабезопасности</vt:lpstr>
      <vt:lpstr>Посвящение в кадеты  </vt:lpstr>
      <vt:lpstr>РИСК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</dc:title>
  <dc:creator>Вера</dc:creator>
  <cp:lastModifiedBy>user</cp:lastModifiedBy>
  <cp:revision>18</cp:revision>
  <dcterms:created xsi:type="dcterms:W3CDTF">2019-09-05T05:22:21Z</dcterms:created>
  <dcterms:modified xsi:type="dcterms:W3CDTF">2019-10-29T08:55:41Z</dcterms:modified>
</cp:coreProperties>
</file>